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7" r:id="rId1"/>
  </p:sldMasterIdLst>
  <p:notesMasterIdLst>
    <p:notesMasterId r:id="rId3"/>
  </p:notesMasterIdLst>
  <p:handoutMasterIdLst>
    <p:handoutMasterId r:id="rId4"/>
  </p:handoutMasterIdLst>
  <p:sldIdLst>
    <p:sldId id="304" r:id="rId2"/>
  </p:sldIdLst>
  <p:sldSz cx="6858000" cy="9906000" type="A4"/>
  <p:notesSz cx="10018713" cy="68881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7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71C6"/>
    <a:srgbClr val="D0D7EC"/>
    <a:srgbClr val="CDD9EF"/>
    <a:srgbClr val="3333CC"/>
    <a:srgbClr val="2920E0"/>
    <a:srgbClr val="102037"/>
    <a:srgbClr val="6C67CF"/>
    <a:srgbClr val="4F47E5"/>
    <a:srgbClr val="666699"/>
    <a:srgbClr val="353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49" autoAdjust="0"/>
    <p:restoredTop sz="94660"/>
  </p:normalViewPr>
  <p:slideViewPr>
    <p:cSldViewPr snapToGrid="0">
      <p:cViewPr>
        <p:scale>
          <a:sx n="124" d="100"/>
          <a:sy n="124" d="100"/>
        </p:scale>
        <p:origin x="2448" y="-2520"/>
      </p:cViewPr>
      <p:guideLst>
        <p:guide orient="horz" pos="3120"/>
        <p:guide pos="27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42309" cy="345793"/>
          </a:xfrm>
          <a:prstGeom prst="rect">
            <a:avLst/>
          </a:prstGeom>
        </p:spPr>
        <p:txBody>
          <a:bodyPr vert="horz" lIns="93102" tIns="46551" rIns="93102" bIns="465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74043" y="1"/>
            <a:ext cx="4342307" cy="345793"/>
          </a:xfrm>
          <a:prstGeom prst="rect">
            <a:avLst/>
          </a:prstGeom>
        </p:spPr>
        <p:txBody>
          <a:bodyPr vert="horz" lIns="93102" tIns="46551" rIns="93102" bIns="46551" rtlCol="0"/>
          <a:lstStyle>
            <a:lvl1pPr algn="r">
              <a:defRPr sz="1200"/>
            </a:lvl1pPr>
          </a:lstStyle>
          <a:p>
            <a:fld id="{4B368F92-E54A-451E-9B73-86EC6B31B037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542371"/>
            <a:ext cx="4342309" cy="345793"/>
          </a:xfrm>
          <a:prstGeom prst="rect">
            <a:avLst/>
          </a:prstGeom>
        </p:spPr>
        <p:txBody>
          <a:bodyPr vert="horz" lIns="93102" tIns="46551" rIns="93102" bIns="465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74043" y="6542371"/>
            <a:ext cx="4342307" cy="345793"/>
          </a:xfrm>
          <a:prstGeom prst="rect">
            <a:avLst/>
          </a:prstGeom>
        </p:spPr>
        <p:txBody>
          <a:bodyPr vert="horz" lIns="93102" tIns="46551" rIns="93102" bIns="46551" rtlCol="0" anchor="b"/>
          <a:lstStyle>
            <a:lvl1pPr algn="r">
              <a:defRPr sz="1200"/>
            </a:lvl1pPr>
          </a:lstStyle>
          <a:p>
            <a:fld id="{8B7498B5-470A-425B-A26A-8B3E2CD1A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679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41443" cy="345604"/>
          </a:xfrm>
          <a:prstGeom prst="rect">
            <a:avLst/>
          </a:prstGeom>
        </p:spPr>
        <p:txBody>
          <a:bodyPr vert="horz" lIns="93102" tIns="46551" rIns="93102" bIns="4655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4953" y="1"/>
            <a:ext cx="4341443" cy="345604"/>
          </a:xfrm>
          <a:prstGeom prst="rect">
            <a:avLst/>
          </a:prstGeom>
        </p:spPr>
        <p:txBody>
          <a:bodyPr vert="horz" lIns="93102" tIns="46551" rIns="93102" bIns="46551" rtlCol="0"/>
          <a:lstStyle>
            <a:lvl1pPr algn="r">
              <a:defRPr sz="1200"/>
            </a:lvl1pPr>
          </a:lstStyle>
          <a:p>
            <a:fld id="{8FE71D13-4521-49DC-A1D7-0FB3BBE346F4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05288" y="860425"/>
            <a:ext cx="1608137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1" rIns="93102" bIns="4655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873" y="3314930"/>
            <a:ext cx="8014970" cy="2712214"/>
          </a:xfrm>
          <a:prstGeom prst="rect">
            <a:avLst/>
          </a:prstGeom>
        </p:spPr>
        <p:txBody>
          <a:bodyPr vert="horz" lIns="93102" tIns="46551" rIns="93102" bIns="4655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542560"/>
            <a:ext cx="4341443" cy="345603"/>
          </a:xfrm>
          <a:prstGeom prst="rect">
            <a:avLst/>
          </a:prstGeom>
        </p:spPr>
        <p:txBody>
          <a:bodyPr vert="horz" lIns="93102" tIns="46551" rIns="93102" bIns="4655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4953" y="6542560"/>
            <a:ext cx="4341443" cy="345603"/>
          </a:xfrm>
          <a:prstGeom prst="rect">
            <a:avLst/>
          </a:prstGeom>
        </p:spPr>
        <p:txBody>
          <a:bodyPr vert="horz" lIns="93102" tIns="46551" rIns="93102" bIns="46551" rtlCol="0" anchor="b"/>
          <a:lstStyle>
            <a:lvl1pPr algn="r">
              <a:defRPr sz="1200"/>
            </a:lvl1pPr>
          </a:lstStyle>
          <a:p>
            <a:fld id="{DD30197B-0453-4EC5-B355-EAB8CFCEEE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0440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308069C-71CC-43C8-A236-AFC27A3A2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23EB552D-8FB5-4398-950A-F50D7BA59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141A98CC-B0B2-4E8F-8EAA-2B1D9005D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8220-B774-4101-ADF9-382F183973AE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FBEA001-EAB8-45D9-A54D-3EB508B1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24B354B-18CB-4A1A-9FD9-59D5408B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8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0D7F170-5507-49CA-8B28-B427795B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DBF6BFF-0D27-4F42-8C9C-DCEC75B1F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E1BE4E5B-B4C5-4B6F-976D-C8761E7B1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4AA7-0694-40D2-A0DD-D2636E73E561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B9B68B8-873A-4640-8C8C-7959B6AC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BB36AA1C-3C8D-4E24-9ADB-FFEC57D5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23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D0FFE66-EDF7-4A64-82A5-D9127FCC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250637D-C276-4199-914E-FF4BE01A2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C3C4C95-0356-402C-A036-3DB4E4560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A80B-11C3-4F0B-87AA-411E705F77B2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1FF9F46-45C3-4DD2-93BB-0ACB34551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65B4E50-E7E5-4C06-B631-782E0928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76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83F9CBB-AA59-4A6C-AA9D-910B7903C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80386DA-C246-4561-8C6F-3E30324323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8A0BC3C8-B871-4877-B556-2E99CEC39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E8732AEB-D2C5-4750-B7F7-6AE50401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2F58-2336-403A-81C1-DA5D0503F86C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FDADC93F-B9E9-4B30-B8C9-F30A0491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2C6FA129-7086-4DC1-9F58-A442FE1F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68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275E6F3-D60D-4050-96BA-6379BEC26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69D45ECC-82B8-4FAB-8EE6-8668A565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6DE45F2F-DF8C-4A77-9C85-DFF2680A5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EB0C0FE2-5B46-4AA4-9B14-88C427079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5E2D3DBD-013B-4CE3-B6F0-A830E4E2C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C70B8BB4-D6ED-44F0-BC04-A4623A442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AF64-431B-44EC-A3AF-22C7C4B794CF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8304DF02-CF9A-4AD0-9B2C-A86662D6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8C453266-0E7D-418A-BC66-3A6D26D9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04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B64248C-ACC2-4C6C-9A14-A648ACDD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4A13899-7D31-47D6-A039-6E8AB0F9B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F2408-77D2-4A48-A5CA-1A7687710CC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AAE0159B-E596-45FC-93AD-E7EEF079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3FE1610E-D07C-4891-AB2A-DBA8B5DC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75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DDEFCD39-91D8-4B42-9ED4-0A3A8D987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6D2DC-59CD-4AD4-9AA0-F8B0B1B2B73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41C58BEC-0E6C-4A68-A7BB-FF080D8E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682A5ECD-4FCA-47A5-BAC1-8A15CD80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974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515F85F-4043-4113-B2C0-B3DE28A53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419F181-4BA2-4F54-A56A-A9D3C3F14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36E1196-583D-4781-98A2-A0FAA622A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2BE9B67-7E13-4CE5-AF1F-9FCA38C4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12C8-C1A5-4571-AF85-A23B4E7D6160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03DC8420-3D6D-4C2F-AA2A-A56B55B9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D36619ED-9344-46FF-98FE-3041EF15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88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118D537-2B3B-47D8-B200-49F10DF42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03E40AB5-99A0-41DA-8DC0-E87699912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3A1EC49-1520-40E5-99D1-86E92A57CD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17C9C240-CED9-4D47-8772-9A1FAE48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B822-D75D-4E18-891B-EA3054428FA4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6A492E58-6BA5-45F0-B0F6-ED8D117D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CA821B7-CB4C-42B0-96B8-C09FE12EF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982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B46527E-015A-4947-8765-245A20FE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2159CAFC-CA6B-4B03-A63C-770549897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FDA7DB6-9246-4A09-8F2F-2068EA5A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D51B-EF27-46F5-9741-1A0C823CA4A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5567A3C-D7F0-4E6C-BE4E-587C7A90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F82A512-B53A-46F9-97B1-1540DC7E3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064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B67F913C-534F-4D05-8444-10A77A0C6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AF42DEAC-FDE5-4047-971D-77BB2A261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61EC6CE-DB05-4B70-9500-90228A2C8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0BD9-F470-4730-A77D-8D2CAF9A2F5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E779BC3-4225-4206-8BC7-80180A4A1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C5C04157-09A8-4BB3-A1EE-2585C7DD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87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6F3CF99A-EE62-46C6-A3B9-F6A7C519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AF99F584-024A-485E-84F1-9E66771DC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777F21A-A684-4CF3-92F1-70BC91305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5A3A8-EEFD-4476-AE42-964CBB4EE864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17EAE457-0A9F-4FAA-8AC3-C9A66CA0E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E0B5EB77-5DE6-4BD8-AB35-169AB7A55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161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defTabSz="514350" rtl="0" eaLnBrk="1" latinLnBrk="1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1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1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1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/>
          <p:cNvSpPr/>
          <p:nvPr/>
        </p:nvSpPr>
        <p:spPr>
          <a:xfrm>
            <a:off x="-99670" y="0"/>
            <a:ext cx="6989373" cy="9906000"/>
          </a:xfrm>
          <a:custGeom>
            <a:avLst/>
            <a:gdLst/>
            <a:ahLst/>
            <a:cxnLst/>
            <a:rect l="l" t="t" r="r" b="b"/>
            <a:pathLst>
              <a:path w="10287000" h="12858750">
                <a:moveTo>
                  <a:pt x="0" y="0"/>
                </a:moveTo>
                <a:lnTo>
                  <a:pt x="10287000" y="0"/>
                </a:lnTo>
                <a:lnTo>
                  <a:pt x="10287000" y="12858750"/>
                </a:lnTo>
                <a:lnTo>
                  <a:pt x="0" y="1285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2000"/>
                      </a14:imgEffect>
                    </a14:imgLayer>
                  </a14:imgProps>
                </a:ext>
              </a:extLst>
            </a:blip>
            <a:stretch>
              <a:fillRect l="-12656" r="-12656"/>
            </a:stretch>
          </a:blipFill>
        </p:spPr>
      </p:sp>
      <p:sp>
        <p:nvSpPr>
          <p:cNvPr id="34" name="TextBox 33"/>
          <p:cNvSpPr txBox="1"/>
          <p:nvPr/>
        </p:nvSpPr>
        <p:spPr>
          <a:xfrm>
            <a:off x="-99670" y="900428"/>
            <a:ext cx="7020000" cy="8293319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0" name="Text Box 70"/>
          <p:cNvSpPr txBox="1">
            <a:spLocks noChangeArrowheads="1"/>
          </p:cNvSpPr>
          <p:nvPr/>
        </p:nvSpPr>
        <p:spPr bwMode="auto">
          <a:xfrm>
            <a:off x="22051" y="6051590"/>
            <a:ext cx="6858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상기와 같이 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『2026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대한민국 모바일서비스 대상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』</a:t>
            </a: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에 응모 신청합니다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. </a:t>
            </a:r>
          </a:p>
        </p:txBody>
      </p:sp>
      <p:sp>
        <p:nvSpPr>
          <p:cNvPr id="21" name="Text Box 71"/>
          <p:cNvSpPr txBox="1">
            <a:spLocks noChangeArrowheads="1"/>
          </p:cNvSpPr>
          <p:nvPr/>
        </p:nvSpPr>
        <p:spPr bwMode="auto">
          <a:xfrm>
            <a:off x="3668473" y="6618624"/>
            <a:ext cx="264694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2026 </a:t>
            </a: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년           월         일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아시아고딕L" panose="02020600000000000000" pitchFamily="18" charset="-127"/>
              <a:ea typeface="a아시아고딕L" panose="0202060000000000000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회사명 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대표자 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: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　　 　 　 　 　 　 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(</a:t>
            </a:r>
            <a:r>
              <a:rPr kumimoji="0"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인</a:t>
            </a:r>
            <a:r>
              <a:rPr kumimoji="0"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)</a:t>
            </a:r>
          </a:p>
        </p:txBody>
      </p:sp>
      <p:sp>
        <p:nvSpPr>
          <p:cNvPr id="22" name="Text Box 59"/>
          <p:cNvSpPr txBox="1">
            <a:spLocks noChangeArrowheads="1"/>
          </p:cNvSpPr>
          <p:nvPr/>
        </p:nvSpPr>
        <p:spPr bwMode="auto">
          <a:xfrm>
            <a:off x="31703" y="8020310"/>
            <a:ext cx="6858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2026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대한민국 모바일서비스 대상</a:t>
            </a:r>
            <a:r>
              <a:rPr kumimoji="0"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 사무국 귀중</a:t>
            </a:r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285478" y="8270994"/>
            <a:ext cx="1705916" cy="7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※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첨부</a:t>
            </a:r>
            <a:endParaRPr kumimoji="0"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a아시아고딕L" panose="02020600000000000000" pitchFamily="18" charset="-127"/>
              <a:ea typeface="a아시아고딕L" panose="02020600000000000000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1.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공적서 및 증빙서류 각 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1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부 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/>
            </a:r>
            <a:b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</a:b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2. 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사업자등록증 사본 </a:t>
            </a:r>
            <a:r>
              <a:rPr kumimoji="0"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1</a:t>
            </a:r>
            <a:r>
              <a:rPr kumimoji="0"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부</a:t>
            </a: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xmlns="" id="{755C31A4-51B1-4BD0-9062-33D54939F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61369"/>
              </p:ext>
            </p:extLst>
          </p:nvPr>
        </p:nvGraphicFramePr>
        <p:xfrm>
          <a:off x="314544" y="2037291"/>
          <a:ext cx="6222000" cy="3666551"/>
        </p:xfrm>
        <a:graphic>
          <a:graphicData uri="http://schemas.openxmlformats.org/drawingml/2006/table">
            <a:tbl>
              <a:tblPr/>
              <a:tblGrid>
                <a:gridCol w="845344">
                  <a:extLst>
                    <a:ext uri="{9D8B030D-6E8A-4147-A177-3AD203B41FA5}">
                      <a16:colId xmlns:a16="http://schemas.microsoft.com/office/drawing/2014/main" xmlns="" val="493676232"/>
                    </a:ext>
                  </a:extLst>
                </a:gridCol>
                <a:gridCol w="614812">
                  <a:extLst>
                    <a:ext uri="{9D8B030D-6E8A-4147-A177-3AD203B41FA5}">
                      <a16:colId xmlns:a16="http://schemas.microsoft.com/office/drawing/2014/main" xmlns="" val="3812838300"/>
                    </a:ext>
                  </a:extLst>
                </a:gridCol>
                <a:gridCol w="1306470">
                  <a:extLst>
                    <a:ext uri="{9D8B030D-6E8A-4147-A177-3AD203B41FA5}">
                      <a16:colId xmlns:a16="http://schemas.microsoft.com/office/drawing/2014/main" xmlns="" val="3641593638"/>
                    </a:ext>
                  </a:extLst>
                </a:gridCol>
                <a:gridCol w="620896">
                  <a:extLst>
                    <a:ext uri="{9D8B030D-6E8A-4147-A177-3AD203B41FA5}">
                      <a16:colId xmlns:a16="http://schemas.microsoft.com/office/drawing/2014/main" xmlns="" val="3261734620"/>
                    </a:ext>
                  </a:extLst>
                </a:gridCol>
                <a:gridCol w="242203">
                  <a:extLst>
                    <a:ext uri="{9D8B030D-6E8A-4147-A177-3AD203B41FA5}">
                      <a16:colId xmlns:a16="http://schemas.microsoft.com/office/drawing/2014/main" xmlns="" val="4024772251"/>
                    </a:ext>
                  </a:extLst>
                </a:gridCol>
                <a:gridCol w="780973">
                  <a:extLst>
                    <a:ext uri="{9D8B030D-6E8A-4147-A177-3AD203B41FA5}">
                      <a16:colId xmlns:a16="http://schemas.microsoft.com/office/drawing/2014/main" xmlns="" val="2928737802"/>
                    </a:ext>
                  </a:extLst>
                </a:gridCol>
                <a:gridCol w="622203">
                  <a:extLst>
                    <a:ext uri="{9D8B030D-6E8A-4147-A177-3AD203B41FA5}">
                      <a16:colId xmlns:a16="http://schemas.microsoft.com/office/drawing/2014/main" xmlns="" val="452940843"/>
                    </a:ext>
                  </a:extLst>
                </a:gridCol>
                <a:gridCol w="1189099">
                  <a:extLst>
                    <a:ext uri="{9D8B030D-6E8A-4147-A177-3AD203B41FA5}">
                      <a16:colId xmlns:a16="http://schemas.microsoft.com/office/drawing/2014/main" xmlns="" val="625526978"/>
                    </a:ext>
                  </a:extLst>
                </a:gridCol>
              </a:tblGrid>
              <a:tr h="682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회사명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사업자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등록번호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8662158"/>
                  </a:ext>
                </a:extLst>
              </a:tr>
              <a:tr h="391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 </a:t>
                      </a:r>
                      <a:r>
                        <a:rPr kumimoji="1" lang="ko-KR" altLang="en-US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회사주소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5939336"/>
                  </a:ext>
                </a:extLst>
              </a:tr>
              <a:tr h="391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대표자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업태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/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종목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9500638"/>
                  </a:ext>
                </a:extLst>
              </a:tr>
              <a:tr h="391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응모부문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서비스명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5964766"/>
                  </a:ext>
                </a:extLst>
              </a:tr>
              <a:tr h="39160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 w="3175"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담당자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부서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성명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직위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드림고딕2" panose="02020600000000000000" pitchFamily="18" charset="-127"/>
                        <a:ea typeface="a드림고딕2" panose="0202060000000000000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4879023"/>
                  </a:ext>
                </a:extLst>
              </a:tr>
              <a:tr h="391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전화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팩스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0000" marR="90000" marT="46800" marB="4680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H·P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드림고딕2" panose="02020600000000000000" pitchFamily="18" charset="-127"/>
                        <a:ea typeface="a드림고딕2" panose="0202060000000000000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93279231"/>
                  </a:ext>
                </a:extLst>
              </a:tr>
              <a:tr h="3916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주소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우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:           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4217766"/>
                  </a:ext>
                </a:extLst>
              </a:tr>
              <a:tr h="6342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아시아고딕L" panose="02020600000000000000" pitchFamily="18" charset="-127"/>
                          <a:ea typeface="a아시아고딕L" panose="02020600000000000000" pitchFamily="18" charset="-127"/>
                        </a:rPr>
                        <a:t>E-mail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아시아고딕L" panose="02020600000000000000" pitchFamily="18" charset="-127"/>
                        <a:ea typeface="a아시아고딕L" panose="02020600000000000000" pitchFamily="18" charset="-127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1968334"/>
                  </a:ext>
                </a:extLst>
              </a:tr>
            </a:tbl>
          </a:graphicData>
        </a:graphic>
      </p:graphicFrame>
      <p:sp>
        <p:nvSpPr>
          <p:cNvPr id="19" name="슬라이드 번호 개체 틀 2">
            <a:extLst>
              <a:ext uri="{FF2B5EF4-FFF2-40B4-BE49-F238E27FC236}">
                <a16:creationId xmlns:a16="http://schemas.microsoft.com/office/drawing/2014/main" xmlns="" id="{B946BD4E-E4D5-4478-B545-889C2C546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86172"/>
            <a:ext cx="1543050" cy="527403"/>
          </a:xfrm>
        </p:spPr>
        <p:txBody>
          <a:bodyPr/>
          <a:lstStyle/>
          <a:p>
            <a:fld id="{13CE124B-8A9E-48BF-9514-54BCECB7E15B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xmlns="" id="{7915AD49-2DA6-465C-BE0A-23FACC204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78" y="1112798"/>
            <a:ext cx="4149969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b="1" dirty="0">
                <a:solidFill>
                  <a:srgbClr val="201D54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응모신청서</a:t>
            </a:r>
            <a:endParaRPr lang="en-US" altLang="ko-KR" sz="1500" b="1" dirty="0">
              <a:solidFill>
                <a:srgbClr val="201D54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73BDFB0-7806-4555-B38C-D8E91DAD5308}"/>
              </a:ext>
            </a:extLst>
          </p:cNvPr>
          <p:cNvSpPr txBox="1"/>
          <p:nvPr/>
        </p:nvSpPr>
        <p:spPr>
          <a:xfrm>
            <a:off x="184820" y="117135"/>
            <a:ext cx="361314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900" dirty="0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2026 </a:t>
            </a:r>
          </a:p>
          <a:p>
            <a:r>
              <a:rPr lang="ko-KR" altLang="en-US" sz="1900" dirty="0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대한민국 </a:t>
            </a:r>
            <a:r>
              <a:rPr lang="ko-KR" altLang="en-US" sz="1900" dirty="0" err="1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모바일서비스</a:t>
            </a:r>
            <a:r>
              <a:rPr lang="ko-KR" altLang="en-US" sz="1900" dirty="0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900" dirty="0" smtClean="0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대상</a:t>
            </a:r>
            <a:endParaRPr lang="en-US" altLang="ko-KR" sz="1900" dirty="0">
              <a:ln w="0">
                <a:solidFill>
                  <a:schemeClr val="bg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2740" y="9318379"/>
            <a:ext cx="3132405" cy="3166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ko-KR" sz="1100" b="1" dirty="0" smtClean="0">
                <a:solidFill>
                  <a:schemeClr val="bg2"/>
                </a:solidFill>
                <a:latin typeface="a아시아명조L" panose="02020600000000000000" pitchFamily="18" charset="-127"/>
                <a:ea typeface="a아시아명조L" panose="02020600000000000000" pitchFamily="18" charset="-127"/>
              </a:rPr>
              <a:t>2026 KOREA MOBILE SERVICE AWARD</a:t>
            </a:r>
            <a:endParaRPr lang="ko-KR" altLang="en-US" sz="1100" b="1" dirty="0">
              <a:solidFill>
                <a:schemeClr val="bg2"/>
              </a:solidFill>
              <a:latin typeface="a아시아명조L" panose="02020600000000000000" pitchFamily="18" charset="-127"/>
              <a:ea typeface="a아시아명조L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252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1"/>
        </a:solidFill>
      </a:spPr>
      <a:bodyPr vert="horz" wrap="square" rtlCol="0">
        <a:spAutoFit/>
      </a:bodyPr>
      <a:lstStyle>
        <a:defPPr>
          <a:lnSpc>
            <a:spcPct val="150000"/>
          </a:lnSpc>
          <a:spcBef>
            <a:spcPct val="20000"/>
          </a:spcBef>
          <a:defRPr sz="1300" b="1" dirty="0">
            <a:solidFill>
              <a:srgbClr val="C00000"/>
            </a:solidFill>
            <a:latin typeface="a아시아명조L" panose="02020600000000000000" pitchFamily="18" charset="-127"/>
            <a:ea typeface="a아시아명조L" panose="02020600000000000000" pitchFamily="18" charset="-12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14472</TotalTime>
  <Words>71</Words>
  <Application>Microsoft Office PowerPoint</Application>
  <PresentationFormat>A4 용지(210x297mm)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a드림고딕2</vt:lpstr>
      <vt:lpstr>a아시아고딕L</vt:lpstr>
      <vt:lpstr>a아시아명조L</vt:lpstr>
      <vt:lpstr>HY헤드라인M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토마토</dc:creator>
  <cp:lastModifiedBy>on</cp:lastModifiedBy>
  <cp:revision>655</cp:revision>
  <cp:lastPrinted>2026-10-05T06:45:56Z</cp:lastPrinted>
  <dcterms:created xsi:type="dcterms:W3CDTF">2016-05-24T15:03:29Z</dcterms:created>
  <dcterms:modified xsi:type="dcterms:W3CDTF">2026-10-11T23:56:42Z</dcterms:modified>
</cp:coreProperties>
</file>